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6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5532D30C-C457-49B2-B66D-9590F25BB671}"/>
    <pc:docChg chg="custSel addSld delSld modSld sldOrd">
      <pc:chgData name="Ellsworth, Tricia" userId="01d6a956-2361-406b-8257-931c99b3a1b5" providerId="ADAL" clId="{5532D30C-C457-49B2-B66D-9590F25BB671}" dt="2021-03-24T17:36:06.967" v="215" actId="20577"/>
      <pc:docMkLst>
        <pc:docMk/>
      </pc:docMkLst>
      <pc:sldChg chg="modSp">
        <pc:chgData name="Ellsworth, Tricia" userId="01d6a956-2361-406b-8257-931c99b3a1b5" providerId="ADAL" clId="{5532D30C-C457-49B2-B66D-9590F25BB671}" dt="2021-03-24T17:33:42.418" v="1" actId="20577"/>
        <pc:sldMkLst>
          <pc:docMk/>
          <pc:sldMk cId="3976453247" sldId="256"/>
        </pc:sldMkLst>
        <pc:spChg chg="mod">
          <ac:chgData name="Ellsworth, Tricia" userId="01d6a956-2361-406b-8257-931c99b3a1b5" providerId="ADAL" clId="{5532D30C-C457-49B2-B66D-9590F25BB671}" dt="2021-03-24T17:33:42.418" v="1" actId="20577"/>
          <ac:spMkLst>
            <pc:docMk/>
            <pc:sldMk cId="3976453247" sldId="256"/>
            <ac:spMk id="3" creationId="{00000000-0000-0000-0000-000000000000}"/>
          </ac:spMkLst>
        </pc:spChg>
      </pc:sldChg>
      <pc:sldChg chg="modSp">
        <pc:chgData name="Ellsworth, Tricia" userId="01d6a956-2361-406b-8257-931c99b3a1b5" providerId="ADAL" clId="{5532D30C-C457-49B2-B66D-9590F25BB671}" dt="2021-03-24T17:34:49.443" v="116" actId="20577"/>
        <pc:sldMkLst>
          <pc:docMk/>
          <pc:sldMk cId="2520235978" sldId="257"/>
        </pc:sldMkLst>
        <pc:spChg chg="mod">
          <ac:chgData name="Ellsworth, Tricia" userId="01d6a956-2361-406b-8257-931c99b3a1b5" providerId="ADAL" clId="{5532D30C-C457-49B2-B66D-9590F25BB671}" dt="2021-03-24T17:33:53.804" v="3" actId="20577"/>
          <ac:spMkLst>
            <pc:docMk/>
            <pc:sldMk cId="2520235978" sldId="257"/>
            <ac:spMk id="4" creationId="{00000000-0000-0000-0000-000000000000}"/>
          </ac:spMkLst>
        </pc:spChg>
        <pc:spChg chg="mod">
          <ac:chgData name="Ellsworth, Tricia" userId="01d6a956-2361-406b-8257-931c99b3a1b5" providerId="ADAL" clId="{5532D30C-C457-49B2-B66D-9590F25BB671}" dt="2021-03-24T17:34:31.997" v="53" actId="20577"/>
          <ac:spMkLst>
            <pc:docMk/>
            <pc:sldMk cId="2520235978" sldId="257"/>
            <ac:spMk id="5" creationId="{00000000-0000-0000-0000-000000000000}"/>
          </ac:spMkLst>
        </pc:spChg>
        <pc:spChg chg="mod">
          <ac:chgData name="Ellsworth, Tricia" userId="01d6a956-2361-406b-8257-931c99b3a1b5" providerId="ADAL" clId="{5532D30C-C457-49B2-B66D-9590F25BB671}" dt="2021-03-24T17:34:49.443" v="116" actId="20577"/>
          <ac:spMkLst>
            <pc:docMk/>
            <pc:sldMk cId="2520235978" sldId="257"/>
            <ac:spMk id="6" creationId="{00000000-0000-0000-0000-000000000000}"/>
          </ac:spMkLst>
        </pc:spChg>
      </pc:sldChg>
      <pc:sldChg chg="modSp">
        <pc:chgData name="Ellsworth, Tricia" userId="01d6a956-2361-406b-8257-931c99b3a1b5" providerId="ADAL" clId="{5532D30C-C457-49B2-B66D-9590F25BB671}" dt="2021-03-24T17:34:57.084" v="129" actId="20577"/>
        <pc:sldMkLst>
          <pc:docMk/>
          <pc:sldMk cId="785669917" sldId="261"/>
        </pc:sldMkLst>
        <pc:spChg chg="mod">
          <ac:chgData name="Ellsworth, Tricia" userId="01d6a956-2361-406b-8257-931c99b3a1b5" providerId="ADAL" clId="{5532D30C-C457-49B2-B66D-9590F25BB671}" dt="2021-03-24T17:34:57.084" v="129" actId="20577"/>
          <ac:spMkLst>
            <pc:docMk/>
            <pc:sldMk cId="785669917" sldId="261"/>
            <ac:spMk id="5" creationId="{00000000-0000-0000-0000-000000000000}"/>
          </ac:spMkLst>
        </pc:spChg>
      </pc:sldChg>
      <pc:sldChg chg="modSp">
        <pc:chgData name="Ellsworth, Tricia" userId="01d6a956-2361-406b-8257-931c99b3a1b5" providerId="ADAL" clId="{5532D30C-C457-49B2-B66D-9590F25BB671}" dt="2021-03-24T17:35:02.905" v="135" actId="20577"/>
        <pc:sldMkLst>
          <pc:docMk/>
          <pc:sldMk cId="612163194" sldId="262"/>
        </pc:sldMkLst>
        <pc:spChg chg="mod">
          <ac:chgData name="Ellsworth, Tricia" userId="01d6a956-2361-406b-8257-931c99b3a1b5" providerId="ADAL" clId="{5532D30C-C457-49B2-B66D-9590F25BB671}" dt="2021-03-24T17:35:02.905" v="135" actId="20577"/>
          <ac:spMkLst>
            <pc:docMk/>
            <pc:sldMk cId="612163194" sldId="262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5532D30C-C457-49B2-B66D-9590F25BB671}" dt="2021-03-24T17:35:07.257" v="142" actId="20577"/>
        <pc:sldMkLst>
          <pc:docMk/>
          <pc:sldMk cId="698548188" sldId="263"/>
        </pc:sldMkLst>
        <pc:spChg chg="mod">
          <ac:chgData name="Ellsworth, Tricia" userId="01d6a956-2361-406b-8257-931c99b3a1b5" providerId="ADAL" clId="{5532D30C-C457-49B2-B66D-9590F25BB671}" dt="2021-03-24T17:35:07.257" v="142" actId="20577"/>
          <ac:spMkLst>
            <pc:docMk/>
            <pc:sldMk cId="698548188" sldId="263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5532D30C-C457-49B2-B66D-9590F25BB671}" dt="2021-03-24T17:35:14.105" v="150" actId="20577"/>
        <pc:sldMkLst>
          <pc:docMk/>
          <pc:sldMk cId="3190342710" sldId="264"/>
        </pc:sldMkLst>
        <pc:spChg chg="mod">
          <ac:chgData name="Ellsworth, Tricia" userId="01d6a956-2361-406b-8257-931c99b3a1b5" providerId="ADAL" clId="{5532D30C-C457-49B2-B66D-9590F25BB671}" dt="2021-03-24T17:35:14.105" v="150" actId="20577"/>
          <ac:spMkLst>
            <pc:docMk/>
            <pc:sldMk cId="3190342710" sldId="264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5532D30C-C457-49B2-B66D-9590F25BB671}" dt="2021-03-24T17:35:18.120" v="156" actId="20577"/>
        <pc:sldMkLst>
          <pc:docMk/>
          <pc:sldMk cId="264061899" sldId="265"/>
        </pc:sldMkLst>
        <pc:spChg chg="mod">
          <ac:chgData name="Ellsworth, Tricia" userId="01d6a956-2361-406b-8257-931c99b3a1b5" providerId="ADAL" clId="{5532D30C-C457-49B2-B66D-9590F25BB671}" dt="2021-03-24T17:35:18.120" v="156" actId="20577"/>
          <ac:spMkLst>
            <pc:docMk/>
            <pc:sldMk cId="264061899" sldId="265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5532D30C-C457-49B2-B66D-9590F25BB671}" dt="2021-03-24T17:35:24.767" v="160" actId="20577"/>
        <pc:sldMkLst>
          <pc:docMk/>
          <pc:sldMk cId="121816730" sldId="266"/>
        </pc:sldMkLst>
        <pc:spChg chg="mod">
          <ac:chgData name="Ellsworth, Tricia" userId="01d6a956-2361-406b-8257-931c99b3a1b5" providerId="ADAL" clId="{5532D30C-C457-49B2-B66D-9590F25BB671}" dt="2021-03-24T17:35:24.767" v="160" actId="20577"/>
          <ac:spMkLst>
            <pc:docMk/>
            <pc:sldMk cId="121816730" sldId="266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5532D30C-C457-49B2-B66D-9590F25BB671}" dt="2021-03-24T17:35:32.004" v="171" actId="20577"/>
        <pc:sldMkLst>
          <pc:docMk/>
          <pc:sldMk cId="529190971" sldId="267"/>
        </pc:sldMkLst>
        <pc:spChg chg="mod">
          <ac:chgData name="Ellsworth, Tricia" userId="01d6a956-2361-406b-8257-931c99b3a1b5" providerId="ADAL" clId="{5532D30C-C457-49B2-B66D-9590F25BB671}" dt="2021-03-24T17:35:32.004" v="171" actId="20577"/>
          <ac:spMkLst>
            <pc:docMk/>
            <pc:sldMk cId="529190971" sldId="267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5532D30C-C457-49B2-B66D-9590F25BB671}" dt="2021-03-24T17:35:41.961" v="181" actId="20577"/>
        <pc:sldMkLst>
          <pc:docMk/>
          <pc:sldMk cId="734892215" sldId="268"/>
        </pc:sldMkLst>
        <pc:spChg chg="mod">
          <ac:chgData name="Ellsworth, Tricia" userId="01d6a956-2361-406b-8257-931c99b3a1b5" providerId="ADAL" clId="{5532D30C-C457-49B2-B66D-9590F25BB671}" dt="2021-03-24T17:35:41.961" v="181" actId="20577"/>
          <ac:spMkLst>
            <pc:docMk/>
            <pc:sldMk cId="734892215" sldId="268"/>
            <ac:spMk id="2" creationId="{00000000-0000-0000-0000-000000000000}"/>
          </ac:spMkLst>
        </pc:spChg>
      </pc:sldChg>
      <pc:sldChg chg="add del">
        <pc:chgData name="Ellsworth, Tricia" userId="01d6a956-2361-406b-8257-931c99b3a1b5" providerId="ADAL" clId="{5532D30C-C457-49B2-B66D-9590F25BB671}" dt="2021-03-24T17:35:47.738" v="183" actId="2696"/>
        <pc:sldMkLst>
          <pc:docMk/>
          <pc:sldMk cId="1464522237" sldId="269"/>
        </pc:sldMkLst>
      </pc:sldChg>
      <pc:sldChg chg="modSp add ord">
        <pc:chgData name="Ellsworth, Tricia" userId="01d6a956-2361-406b-8257-931c99b3a1b5" providerId="ADAL" clId="{5532D30C-C457-49B2-B66D-9590F25BB671}" dt="2021-03-24T17:36:01.543" v="197" actId="20577"/>
        <pc:sldMkLst>
          <pc:docMk/>
          <pc:sldMk cId="3990017136" sldId="269"/>
        </pc:sldMkLst>
        <pc:spChg chg="mod">
          <ac:chgData name="Ellsworth, Tricia" userId="01d6a956-2361-406b-8257-931c99b3a1b5" providerId="ADAL" clId="{5532D30C-C457-49B2-B66D-9590F25BB671}" dt="2021-03-24T17:36:01.543" v="197" actId="20577"/>
          <ac:spMkLst>
            <pc:docMk/>
            <pc:sldMk cId="3990017136" sldId="269"/>
            <ac:spMk id="2" creationId="{00000000-0000-0000-0000-000000000000}"/>
          </ac:spMkLst>
        </pc:spChg>
      </pc:sldChg>
      <pc:sldChg chg="modSp add">
        <pc:chgData name="Ellsworth, Tricia" userId="01d6a956-2361-406b-8257-931c99b3a1b5" providerId="ADAL" clId="{5532D30C-C457-49B2-B66D-9590F25BB671}" dt="2021-03-24T17:36:06.967" v="215" actId="20577"/>
        <pc:sldMkLst>
          <pc:docMk/>
          <pc:sldMk cId="133062286" sldId="270"/>
        </pc:sldMkLst>
        <pc:spChg chg="mod">
          <ac:chgData name="Ellsworth, Tricia" userId="01d6a956-2361-406b-8257-931c99b3a1b5" providerId="ADAL" clId="{5532D30C-C457-49B2-B66D-9590F25BB671}" dt="2021-03-24T17:36:06.967" v="215" actId="20577"/>
          <ac:spMkLst>
            <pc:docMk/>
            <pc:sldMk cId="133062286" sldId="270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8747A-940B-44BA-A98D-E5DA0B880753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2A495-469B-4506-B4A2-8E4995281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63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FD5CB-F766-48F7-8F53-5A7956D6400D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37873-5BE5-4C79-8D64-C7F35226F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92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ACD5-E046-423A-A691-A5E5C64CD686}" type="datetime1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1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363F-811D-4496-8801-D165184A948A}" type="datetime1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7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15BF-A73B-4696-8FB6-06A14212F665}" type="datetime1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4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E532-051A-4F7E-A6AA-F509CB4D8F0E}" type="datetime1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33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0169-E6CC-40A1-9FE9-2E0F887708DC}" type="datetime1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4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E5EE-0380-4CFB-9436-0DF80E5C5176}" type="datetime1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8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6F76-DF09-4A55-8128-6605991CB619}" type="datetime1">
              <a:rPr lang="en-US" smtClean="0"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5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2F66-26C0-467E-8E6D-A3841B23B7DC}" type="datetime1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33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E121-0871-4ADC-99D4-F96A2C6A6550}" type="datetime1">
              <a:rPr lang="en-US" smtClean="0"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6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BD73-53C2-4436-A0C9-48D31A54C9D5}" type="datetime1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2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2E30-B69B-4E96-8949-B8134D824815}" type="datetime1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1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826BA-6A1A-48C0-9B69-212CBB32CD35}" type="datetime1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2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Business Law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Ch. 6 Electronic Dictionary</a:t>
            </a:r>
          </a:p>
          <a:p>
            <a:r>
              <a:rPr lang="en-US" dirty="0">
                <a:cs typeface="Calibri"/>
              </a:rPr>
              <a:t>Your Name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6D1F4F-3153-4BFC-A05E-411427360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53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indictment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B55DFB-2194-4FC7-91C7-C08A1EE7B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92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arraignment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B55DFB-2194-4FC7-91C7-C08A1EE7B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17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Detention hearing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B55DFB-2194-4FC7-91C7-C08A1EE7B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2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Understanding Business &amp; Personal Law Textbook</a:t>
            </a:r>
          </a:p>
          <a:p>
            <a:r>
              <a:rPr lang="en-US" dirty="0"/>
              <a:t>MS PowerPoint 2016</a:t>
            </a:r>
          </a:p>
          <a:p>
            <a:r>
              <a:rPr lang="en-US"/>
              <a:t>Bing Images</a:t>
            </a:r>
          </a:p>
          <a:p>
            <a:r>
              <a:rPr lang="en-US" dirty="0"/>
              <a:t>Google Images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D43E76-D93F-43E9-B29C-111FCEDD3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0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Ch. 6 List of Words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Complaint</a:t>
            </a:r>
          </a:p>
          <a:p>
            <a:pPr marL="0" indent="0">
              <a:buNone/>
            </a:pPr>
            <a:r>
              <a:rPr lang="en-US" dirty="0"/>
              <a:t>Answer</a:t>
            </a:r>
          </a:p>
          <a:p>
            <a:pPr marL="0" indent="0">
              <a:buNone/>
            </a:pPr>
            <a:r>
              <a:rPr lang="en-US" dirty="0"/>
              <a:t>Verdict</a:t>
            </a:r>
          </a:p>
          <a:p>
            <a:pPr marL="0" indent="0">
              <a:buNone/>
            </a:pPr>
            <a:r>
              <a:rPr lang="en-US" dirty="0"/>
              <a:t>Judgment</a:t>
            </a:r>
          </a:p>
          <a:p>
            <a:pPr marL="0" indent="0">
              <a:buNone/>
            </a:pPr>
            <a:r>
              <a:rPr lang="en-US" dirty="0"/>
              <a:t>Arrest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Bail</a:t>
            </a:r>
          </a:p>
          <a:p>
            <a:pPr marL="0" indent="0">
              <a:buNone/>
            </a:pPr>
            <a:r>
              <a:rPr lang="en-US" dirty="0"/>
              <a:t>Grand jury</a:t>
            </a:r>
          </a:p>
          <a:p>
            <a:pPr marL="0" indent="0">
              <a:buNone/>
            </a:pPr>
            <a:r>
              <a:rPr lang="en-US" dirty="0"/>
              <a:t>Indictment</a:t>
            </a:r>
          </a:p>
          <a:p>
            <a:pPr marL="0" indent="0">
              <a:buNone/>
            </a:pPr>
            <a:r>
              <a:rPr lang="en-US" dirty="0"/>
              <a:t>Arraignment</a:t>
            </a:r>
          </a:p>
          <a:p>
            <a:pPr marL="0" indent="0">
              <a:buNone/>
            </a:pPr>
            <a:r>
              <a:rPr lang="en-US" dirty="0"/>
              <a:t>Detention hearing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F2C702-3F7B-4F18-9BE3-169D9F769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35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complaint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8D4E8A-BCCB-4547-BDBE-2F41444F2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69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6E4ECC-46EE-4F4C-9133-BEE76FA3C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63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verdict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2A17B-BE7D-406B-B82D-44A884303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48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judgment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1C99A0-9FAC-4203-B51D-72CA31575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42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BC8FEB-A1F0-44EB-8F5F-52FB0E1C7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1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bail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CBF0C-A780-4334-BE76-FCDD08FCF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6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Grand jury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E1D81B-97F2-4945-8B81-4A48886BD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90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29" ma:contentTypeDescription="Create a new document." ma:contentTypeScope="" ma:versionID="2294a72c43e581c27e6ae77c0e72a3fe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addf551c11476f017bc0910d0201491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Props1.xml><?xml version="1.0" encoding="utf-8"?>
<ds:datastoreItem xmlns:ds="http://schemas.openxmlformats.org/officeDocument/2006/customXml" ds:itemID="{6B450EC9-AA95-4D0A-888F-D01793E2E5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7A949E-B62A-4236-945B-0E5ED229E6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49832A-9884-4B85-9A51-3E7BB5E44038}">
  <ds:schemaRefs>
    <ds:schemaRef ds:uri="http://schemas.microsoft.com/office/2006/metadata/properties"/>
    <ds:schemaRef ds:uri="968dbe4d-483c-4bd7-8c7b-287a3305d3b6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d2816622-cc35-45ff-b38d-8694946a657f"/>
    <ds:schemaRef ds:uri="http://www.w3.org/XML/1998/namespace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181</Words>
  <Application>Microsoft Office PowerPoint</Application>
  <PresentationFormat>Widescreen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Business Law </vt:lpstr>
      <vt:lpstr>Ch. 6 List of Words</vt:lpstr>
      <vt:lpstr>complaint</vt:lpstr>
      <vt:lpstr>answer</vt:lpstr>
      <vt:lpstr>verdict</vt:lpstr>
      <vt:lpstr>judgment</vt:lpstr>
      <vt:lpstr>arrest</vt:lpstr>
      <vt:lpstr>bail </vt:lpstr>
      <vt:lpstr>Grand jury </vt:lpstr>
      <vt:lpstr>indictment </vt:lpstr>
      <vt:lpstr>arraignment </vt:lpstr>
      <vt:lpstr>Detention hearing </vt:lpstr>
      <vt:lpstr>Resources</vt:lpstr>
    </vt:vector>
  </TitlesOfParts>
  <Company>Fillmore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</dc:title>
  <dc:creator>Ellsworth, Tricia</dc:creator>
  <cp:lastModifiedBy>Ellsworth, Tricia</cp:lastModifiedBy>
  <cp:revision>32</cp:revision>
  <cp:lastPrinted>2018-10-02T12:34:25Z</cp:lastPrinted>
  <dcterms:created xsi:type="dcterms:W3CDTF">2018-10-02T12:29:03Z</dcterms:created>
  <dcterms:modified xsi:type="dcterms:W3CDTF">2021-03-24T17:36:07Z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