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8"/>
  </p:notesMasterIdLst>
  <p:handoutMasterIdLst>
    <p:handoutMasterId r:id="rId19"/>
  </p:handoutMasterIdLst>
  <p:sldIdLst>
    <p:sldId id="256" r:id="rId5"/>
    <p:sldId id="257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60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5" d="100"/>
          <a:sy n="85" d="100"/>
        </p:scale>
        <p:origin x="744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microsoft.com/office/2016/11/relationships/changesInfo" Target="changesInfos/changesInfo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llsworth, Tricia" userId="01d6a956-2361-406b-8257-931c99b3a1b5" providerId="ADAL" clId="{5532D30C-C457-49B2-B66D-9590F25BB671}"/>
    <pc:docChg chg="custSel addSld delSld modSld sldOrd">
      <pc:chgData name="Ellsworth, Tricia" userId="01d6a956-2361-406b-8257-931c99b3a1b5" providerId="ADAL" clId="{5532D30C-C457-49B2-B66D-9590F25BB671}" dt="2021-03-24T17:36:06.967" v="215" actId="20577"/>
      <pc:docMkLst>
        <pc:docMk/>
      </pc:docMkLst>
      <pc:sldChg chg="modSp">
        <pc:chgData name="Ellsworth, Tricia" userId="01d6a956-2361-406b-8257-931c99b3a1b5" providerId="ADAL" clId="{5532D30C-C457-49B2-B66D-9590F25BB671}" dt="2021-03-24T17:33:42.418" v="1" actId="20577"/>
        <pc:sldMkLst>
          <pc:docMk/>
          <pc:sldMk cId="3976453247" sldId="256"/>
        </pc:sldMkLst>
        <pc:spChg chg="mod">
          <ac:chgData name="Ellsworth, Tricia" userId="01d6a956-2361-406b-8257-931c99b3a1b5" providerId="ADAL" clId="{5532D30C-C457-49B2-B66D-9590F25BB671}" dt="2021-03-24T17:33:42.418" v="1" actId="20577"/>
          <ac:spMkLst>
            <pc:docMk/>
            <pc:sldMk cId="3976453247" sldId="256"/>
            <ac:spMk id="3" creationId="{00000000-0000-0000-0000-000000000000}"/>
          </ac:spMkLst>
        </pc:spChg>
      </pc:sldChg>
      <pc:sldChg chg="modSp">
        <pc:chgData name="Ellsworth, Tricia" userId="01d6a956-2361-406b-8257-931c99b3a1b5" providerId="ADAL" clId="{5532D30C-C457-49B2-B66D-9590F25BB671}" dt="2021-03-24T17:34:49.443" v="116" actId="20577"/>
        <pc:sldMkLst>
          <pc:docMk/>
          <pc:sldMk cId="2520235978" sldId="257"/>
        </pc:sldMkLst>
        <pc:spChg chg="mod">
          <ac:chgData name="Ellsworth, Tricia" userId="01d6a956-2361-406b-8257-931c99b3a1b5" providerId="ADAL" clId="{5532D30C-C457-49B2-B66D-9590F25BB671}" dt="2021-03-24T17:33:53.804" v="3" actId="20577"/>
          <ac:spMkLst>
            <pc:docMk/>
            <pc:sldMk cId="2520235978" sldId="257"/>
            <ac:spMk id="4" creationId="{00000000-0000-0000-0000-000000000000}"/>
          </ac:spMkLst>
        </pc:spChg>
        <pc:spChg chg="mod">
          <ac:chgData name="Ellsworth, Tricia" userId="01d6a956-2361-406b-8257-931c99b3a1b5" providerId="ADAL" clId="{5532D30C-C457-49B2-B66D-9590F25BB671}" dt="2021-03-24T17:34:31.997" v="53" actId="20577"/>
          <ac:spMkLst>
            <pc:docMk/>
            <pc:sldMk cId="2520235978" sldId="257"/>
            <ac:spMk id="5" creationId="{00000000-0000-0000-0000-000000000000}"/>
          </ac:spMkLst>
        </pc:spChg>
        <pc:spChg chg="mod">
          <ac:chgData name="Ellsworth, Tricia" userId="01d6a956-2361-406b-8257-931c99b3a1b5" providerId="ADAL" clId="{5532D30C-C457-49B2-B66D-9590F25BB671}" dt="2021-03-24T17:34:49.443" v="116" actId="20577"/>
          <ac:spMkLst>
            <pc:docMk/>
            <pc:sldMk cId="2520235978" sldId="257"/>
            <ac:spMk id="6" creationId="{00000000-0000-0000-0000-000000000000}"/>
          </ac:spMkLst>
        </pc:spChg>
      </pc:sldChg>
      <pc:sldChg chg="modSp">
        <pc:chgData name="Ellsworth, Tricia" userId="01d6a956-2361-406b-8257-931c99b3a1b5" providerId="ADAL" clId="{5532D30C-C457-49B2-B66D-9590F25BB671}" dt="2021-03-24T17:34:57.084" v="129" actId="20577"/>
        <pc:sldMkLst>
          <pc:docMk/>
          <pc:sldMk cId="785669917" sldId="261"/>
        </pc:sldMkLst>
        <pc:spChg chg="mod">
          <ac:chgData name="Ellsworth, Tricia" userId="01d6a956-2361-406b-8257-931c99b3a1b5" providerId="ADAL" clId="{5532D30C-C457-49B2-B66D-9590F25BB671}" dt="2021-03-24T17:34:57.084" v="129" actId="20577"/>
          <ac:spMkLst>
            <pc:docMk/>
            <pc:sldMk cId="785669917" sldId="261"/>
            <ac:spMk id="5" creationId="{00000000-0000-0000-0000-000000000000}"/>
          </ac:spMkLst>
        </pc:spChg>
      </pc:sldChg>
      <pc:sldChg chg="modSp">
        <pc:chgData name="Ellsworth, Tricia" userId="01d6a956-2361-406b-8257-931c99b3a1b5" providerId="ADAL" clId="{5532D30C-C457-49B2-B66D-9590F25BB671}" dt="2021-03-24T17:35:02.905" v="135" actId="20577"/>
        <pc:sldMkLst>
          <pc:docMk/>
          <pc:sldMk cId="612163194" sldId="262"/>
        </pc:sldMkLst>
        <pc:spChg chg="mod">
          <ac:chgData name="Ellsworth, Tricia" userId="01d6a956-2361-406b-8257-931c99b3a1b5" providerId="ADAL" clId="{5532D30C-C457-49B2-B66D-9590F25BB671}" dt="2021-03-24T17:35:02.905" v="135" actId="20577"/>
          <ac:spMkLst>
            <pc:docMk/>
            <pc:sldMk cId="612163194" sldId="262"/>
            <ac:spMk id="2" creationId="{00000000-0000-0000-0000-000000000000}"/>
          </ac:spMkLst>
        </pc:spChg>
      </pc:sldChg>
      <pc:sldChg chg="modSp">
        <pc:chgData name="Ellsworth, Tricia" userId="01d6a956-2361-406b-8257-931c99b3a1b5" providerId="ADAL" clId="{5532D30C-C457-49B2-B66D-9590F25BB671}" dt="2021-03-24T17:35:07.257" v="142" actId="20577"/>
        <pc:sldMkLst>
          <pc:docMk/>
          <pc:sldMk cId="698548188" sldId="263"/>
        </pc:sldMkLst>
        <pc:spChg chg="mod">
          <ac:chgData name="Ellsworth, Tricia" userId="01d6a956-2361-406b-8257-931c99b3a1b5" providerId="ADAL" clId="{5532D30C-C457-49B2-B66D-9590F25BB671}" dt="2021-03-24T17:35:07.257" v="142" actId="20577"/>
          <ac:spMkLst>
            <pc:docMk/>
            <pc:sldMk cId="698548188" sldId="263"/>
            <ac:spMk id="2" creationId="{00000000-0000-0000-0000-000000000000}"/>
          </ac:spMkLst>
        </pc:spChg>
      </pc:sldChg>
      <pc:sldChg chg="modSp">
        <pc:chgData name="Ellsworth, Tricia" userId="01d6a956-2361-406b-8257-931c99b3a1b5" providerId="ADAL" clId="{5532D30C-C457-49B2-B66D-9590F25BB671}" dt="2021-03-24T17:35:14.105" v="150" actId="20577"/>
        <pc:sldMkLst>
          <pc:docMk/>
          <pc:sldMk cId="3190342710" sldId="264"/>
        </pc:sldMkLst>
        <pc:spChg chg="mod">
          <ac:chgData name="Ellsworth, Tricia" userId="01d6a956-2361-406b-8257-931c99b3a1b5" providerId="ADAL" clId="{5532D30C-C457-49B2-B66D-9590F25BB671}" dt="2021-03-24T17:35:14.105" v="150" actId="20577"/>
          <ac:spMkLst>
            <pc:docMk/>
            <pc:sldMk cId="3190342710" sldId="264"/>
            <ac:spMk id="2" creationId="{00000000-0000-0000-0000-000000000000}"/>
          </ac:spMkLst>
        </pc:spChg>
      </pc:sldChg>
      <pc:sldChg chg="modSp">
        <pc:chgData name="Ellsworth, Tricia" userId="01d6a956-2361-406b-8257-931c99b3a1b5" providerId="ADAL" clId="{5532D30C-C457-49B2-B66D-9590F25BB671}" dt="2021-03-24T17:35:18.120" v="156" actId="20577"/>
        <pc:sldMkLst>
          <pc:docMk/>
          <pc:sldMk cId="264061899" sldId="265"/>
        </pc:sldMkLst>
        <pc:spChg chg="mod">
          <ac:chgData name="Ellsworth, Tricia" userId="01d6a956-2361-406b-8257-931c99b3a1b5" providerId="ADAL" clId="{5532D30C-C457-49B2-B66D-9590F25BB671}" dt="2021-03-24T17:35:18.120" v="156" actId="20577"/>
          <ac:spMkLst>
            <pc:docMk/>
            <pc:sldMk cId="264061899" sldId="265"/>
            <ac:spMk id="2" creationId="{00000000-0000-0000-0000-000000000000}"/>
          </ac:spMkLst>
        </pc:spChg>
      </pc:sldChg>
      <pc:sldChg chg="modSp">
        <pc:chgData name="Ellsworth, Tricia" userId="01d6a956-2361-406b-8257-931c99b3a1b5" providerId="ADAL" clId="{5532D30C-C457-49B2-B66D-9590F25BB671}" dt="2021-03-24T17:35:24.767" v="160" actId="20577"/>
        <pc:sldMkLst>
          <pc:docMk/>
          <pc:sldMk cId="121816730" sldId="266"/>
        </pc:sldMkLst>
        <pc:spChg chg="mod">
          <ac:chgData name="Ellsworth, Tricia" userId="01d6a956-2361-406b-8257-931c99b3a1b5" providerId="ADAL" clId="{5532D30C-C457-49B2-B66D-9590F25BB671}" dt="2021-03-24T17:35:24.767" v="160" actId="20577"/>
          <ac:spMkLst>
            <pc:docMk/>
            <pc:sldMk cId="121816730" sldId="266"/>
            <ac:spMk id="2" creationId="{00000000-0000-0000-0000-000000000000}"/>
          </ac:spMkLst>
        </pc:spChg>
      </pc:sldChg>
      <pc:sldChg chg="modSp">
        <pc:chgData name="Ellsworth, Tricia" userId="01d6a956-2361-406b-8257-931c99b3a1b5" providerId="ADAL" clId="{5532D30C-C457-49B2-B66D-9590F25BB671}" dt="2021-03-24T17:35:32.004" v="171" actId="20577"/>
        <pc:sldMkLst>
          <pc:docMk/>
          <pc:sldMk cId="529190971" sldId="267"/>
        </pc:sldMkLst>
        <pc:spChg chg="mod">
          <ac:chgData name="Ellsworth, Tricia" userId="01d6a956-2361-406b-8257-931c99b3a1b5" providerId="ADAL" clId="{5532D30C-C457-49B2-B66D-9590F25BB671}" dt="2021-03-24T17:35:32.004" v="171" actId="20577"/>
          <ac:spMkLst>
            <pc:docMk/>
            <pc:sldMk cId="529190971" sldId="267"/>
            <ac:spMk id="2" creationId="{00000000-0000-0000-0000-000000000000}"/>
          </ac:spMkLst>
        </pc:spChg>
      </pc:sldChg>
      <pc:sldChg chg="modSp">
        <pc:chgData name="Ellsworth, Tricia" userId="01d6a956-2361-406b-8257-931c99b3a1b5" providerId="ADAL" clId="{5532D30C-C457-49B2-B66D-9590F25BB671}" dt="2021-03-24T17:35:41.961" v="181" actId="20577"/>
        <pc:sldMkLst>
          <pc:docMk/>
          <pc:sldMk cId="734892215" sldId="268"/>
        </pc:sldMkLst>
        <pc:spChg chg="mod">
          <ac:chgData name="Ellsworth, Tricia" userId="01d6a956-2361-406b-8257-931c99b3a1b5" providerId="ADAL" clId="{5532D30C-C457-49B2-B66D-9590F25BB671}" dt="2021-03-24T17:35:41.961" v="181" actId="20577"/>
          <ac:spMkLst>
            <pc:docMk/>
            <pc:sldMk cId="734892215" sldId="268"/>
            <ac:spMk id="2" creationId="{00000000-0000-0000-0000-000000000000}"/>
          </ac:spMkLst>
        </pc:spChg>
      </pc:sldChg>
      <pc:sldChg chg="add del">
        <pc:chgData name="Ellsworth, Tricia" userId="01d6a956-2361-406b-8257-931c99b3a1b5" providerId="ADAL" clId="{5532D30C-C457-49B2-B66D-9590F25BB671}" dt="2021-03-24T17:35:47.738" v="183" actId="2696"/>
        <pc:sldMkLst>
          <pc:docMk/>
          <pc:sldMk cId="1464522237" sldId="269"/>
        </pc:sldMkLst>
      </pc:sldChg>
      <pc:sldChg chg="modSp add ord">
        <pc:chgData name="Ellsworth, Tricia" userId="01d6a956-2361-406b-8257-931c99b3a1b5" providerId="ADAL" clId="{5532D30C-C457-49B2-B66D-9590F25BB671}" dt="2021-03-24T17:36:01.543" v="197" actId="20577"/>
        <pc:sldMkLst>
          <pc:docMk/>
          <pc:sldMk cId="3990017136" sldId="269"/>
        </pc:sldMkLst>
        <pc:spChg chg="mod">
          <ac:chgData name="Ellsworth, Tricia" userId="01d6a956-2361-406b-8257-931c99b3a1b5" providerId="ADAL" clId="{5532D30C-C457-49B2-B66D-9590F25BB671}" dt="2021-03-24T17:36:01.543" v="197" actId="20577"/>
          <ac:spMkLst>
            <pc:docMk/>
            <pc:sldMk cId="3990017136" sldId="269"/>
            <ac:spMk id="2" creationId="{00000000-0000-0000-0000-000000000000}"/>
          </ac:spMkLst>
        </pc:spChg>
      </pc:sldChg>
      <pc:sldChg chg="modSp add">
        <pc:chgData name="Ellsworth, Tricia" userId="01d6a956-2361-406b-8257-931c99b3a1b5" providerId="ADAL" clId="{5532D30C-C457-49B2-B66D-9590F25BB671}" dt="2021-03-24T17:36:06.967" v="215" actId="20577"/>
        <pc:sldMkLst>
          <pc:docMk/>
          <pc:sldMk cId="133062286" sldId="270"/>
        </pc:sldMkLst>
        <pc:spChg chg="mod">
          <ac:chgData name="Ellsworth, Tricia" userId="01d6a956-2361-406b-8257-931c99b3a1b5" providerId="ADAL" clId="{5532D30C-C457-49B2-B66D-9590F25BB671}" dt="2021-03-24T17:36:06.967" v="215" actId="20577"/>
          <ac:spMkLst>
            <pc:docMk/>
            <pc:sldMk cId="133062286" sldId="270"/>
            <ac:spMk id="2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DD8747A-940B-44BA-A98D-E5DA0B880753}" type="datetimeFigureOut">
              <a:rPr lang="en-US" smtClean="0"/>
              <a:t>3/24/2021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1B2A495-469B-4506-B4A2-8E49952810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456355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8FD5CB-F766-48F7-8F53-5A7956D6400D}" type="datetimeFigureOut">
              <a:rPr lang="en-US" smtClean="0"/>
              <a:t>3/24/2021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7937873-5BE5-4C79-8D64-C7F35226FD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46925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5AACD5-E046-423A-A691-A5E5C64CD686}" type="datetime1">
              <a:rPr lang="en-US" smtClean="0"/>
              <a:t>3/24/2021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15301-C585-44C1-962A-72279FC77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79191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70363F-811D-4496-8801-D165184A948A}" type="datetime1">
              <a:rPr lang="en-US" smtClean="0"/>
              <a:t>3/24/2021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15301-C585-44C1-962A-72279FC77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26740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D715BF-A73B-4696-8FB6-06A14212F665}" type="datetime1">
              <a:rPr lang="en-US" smtClean="0"/>
              <a:t>3/24/2021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15301-C585-44C1-962A-72279FC77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73408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F2E532-051A-4F7E-A6AA-F509CB4D8F0E}" type="datetime1">
              <a:rPr lang="en-US" smtClean="0"/>
              <a:t>3/24/2021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15301-C585-44C1-962A-72279FC77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51339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D0169-E6CC-40A1-9FE9-2E0F887708DC}" type="datetime1">
              <a:rPr lang="en-US" smtClean="0"/>
              <a:t>3/24/2021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15301-C585-44C1-962A-72279FC77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41462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DE5EE-0380-4CFB-9436-0DF80E5C5176}" type="datetime1">
              <a:rPr lang="en-US" smtClean="0"/>
              <a:t>3/24/2021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15301-C585-44C1-962A-72279FC77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11827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A6F76-DF09-4A55-8128-6605991CB619}" type="datetime1">
              <a:rPr lang="en-US" smtClean="0"/>
              <a:t>3/24/2021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15301-C585-44C1-962A-72279FC77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44561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3C2F66-26C0-467E-8E6D-A3841B23B7DC}" type="datetime1">
              <a:rPr lang="en-US" smtClean="0"/>
              <a:t>3/24/2021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15301-C585-44C1-962A-72279FC77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16330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2E121-0871-4ADC-99D4-F96A2C6A6550}" type="datetime1">
              <a:rPr lang="en-US" smtClean="0"/>
              <a:t>3/24/2021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15301-C585-44C1-962A-72279FC77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2060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ABD73-53C2-4436-A0C9-48D31A54C9D5}" type="datetime1">
              <a:rPr lang="en-US" smtClean="0"/>
              <a:t>3/24/2021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15301-C585-44C1-962A-72279FC77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32244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C52E30-B69B-4E96-8949-B8134D824815}" type="datetime1">
              <a:rPr lang="en-US" smtClean="0"/>
              <a:t>3/24/2021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15301-C585-44C1-962A-72279FC77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47102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B826BA-6A1A-48C0-9B69-212CBB32CD35}" type="datetime1">
              <a:rPr lang="en-US" smtClean="0"/>
              <a:t>3/24/2021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515301-C585-44C1-962A-72279FC77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71228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Business Law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Ch. 6 Electronic Dictionary</a:t>
            </a:r>
          </a:p>
          <a:p>
            <a:r>
              <a:rPr lang="en-US" dirty="0">
                <a:cs typeface="Calibri"/>
              </a:rPr>
              <a:t>Your Name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96D1F4F-3153-4BFC-A05E-4114273605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15301-C585-44C1-962A-72279FC77A3E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64532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indictment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Definition –</a:t>
            </a:r>
          </a:p>
          <a:p>
            <a:r>
              <a:rPr lang="en-US" dirty="0"/>
              <a:t>Use in a sentence –</a:t>
            </a:r>
          </a:p>
          <a:p>
            <a:r>
              <a:rPr lang="en-US" dirty="0"/>
              <a:t>Add an image -  </a:t>
            </a:r>
          </a:p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3B55DFB-2194-4FC7-91C7-C08A1EE7B3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15301-C585-44C1-962A-72279FC77A3E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48922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arraignment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Definition –</a:t>
            </a:r>
          </a:p>
          <a:p>
            <a:r>
              <a:rPr lang="en-US" dirty="0"/>
              <a:t>Use in a sentence –</a:t>
            </a:r>
          </a:p>
          <a:p>
            <a:r>
              <a:rPr lang="en-US" dirty="0"/>
              <a:t>Add an image -  </a:t>
            </a:r>
          </a:p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3B55DFB-2194-4FC7-91C7-C08A1EE7B3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15301-C585-44C1-962A-72279FC77A3E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001713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/>
              <a:t>Detention hearing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Definition –</a:t>
            </a:r>
          </a:p>
          <a:p>
            <a:r>
              <a:rPr lang="en-US" dirty="0"/>
              <a:t>Use in a sentence –</a:t>
            </a:r>
          </a:p>
          <a:p>
            <a:r>
              <a:rPr lang="en-US" dirty="0"/>
              <a:t>Add an image -  </a:t>
            </a:r>
          </a:p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3B55DFB-2194-4FC7-91C7-C08A1EE7B3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15301-C585-44C1-962A-72279FC77A3E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06228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Resources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Understanding Business &amp; Personal Law Textbook</a:t>
            </a:r>
          </a:p>
          <a:p>
            <a:r>
              <a:rPr lang="en-US" dirty="0"/>
              <a:t>MS PowerPoint 2016</a:t>
            </a:r>
          </a:p>
          <a:p>
            <a:r>
              <a:rPr lang="en-US"/>
              <a:t>Bing Images</a:t>
            </a:r>
          </a:p>
          <a:p>
            <a:r>
              <a:rPr lang="en-US" dirty="0"/>
              <a:t>Google Images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0D43E76-D93F-43E9-B29C-111FCEDD3B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15301-C585-44C1-962A-72279FC77A3E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15062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Ch. 6 List of Words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Complaint</a:t>
            </a:r>
          </a:p>
          <a:p>
            <a:pPr marL="0" indent="0">
              <a:buNone/>
            </a:pPr>
            <a:r>
              <a:rPr lang="en-US" dirty="0"/>
              <a:t>Answer</a:t>
            </a:r>
          </a:p>
          <a:p>
            <a:pPr marL="0" indent="0">
              <a:buNone/>
            </a:pPr>
            <a:r>
              <a:rPr lang="en-US" dirty="0"/>
              <a:t>Verdict</a:t>
            </a:r>
          </a:p>
          <a:p>
            <a:pPr marL="0" indent="0">
              <a:buNone/>
            </a:pPr>
            <a:r>
              <a:rPr lang="en-US" dirty="0"/>
              <a:t>Judgment</a:t>
            </a:r>
          </a:p>
          <a:p>
            <a:pPr marL="0" indent="0">
              <a:buNone/>
            </a:pPr>
            <a:r>
              <a:rPr lang="en-US" dirty="0"/>
              <a:t>Arrest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Bail</a:t>
            </a:r>
          </a:p>
          <a:p>
            <a:pPr marL="0" indent="0">
              <a:buNone/>
            </a:pPr>
            <a:r>
              <a:rPr lang="en-US" dirty="0"/>
              <a:t>Grand jury</a:t>
            </a:r>
          </a:p>
          <a:p>
            <a:pPr marL="0" indent="0">
              <a:buNone/>
            </a:pPr>
            <a:r>
              <a:rPr lang="en-US" dirty="0"/>
              <a:t>Indictment</a:t>
            </a:r>
          </a:p>
          <a:p>
            <a:pPr marL="0" indent="0">
              <a:buNone/>
            </a:pPr>
            <a:r>
              <a:rPr lang="en-US" dirty="0"/>
              <a:t>Arraignment</a:t>
            </a:r>
          </a:p>
          <a:p>
            <a:pPr marL="0" indent="0">
              <a:buNone/>
            </a:pPr>
            <a:r>
              <a:rPr lang="en-US" dirty="0"/>
              <a:t>Detention hearing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3F2C702-3F7B-4F18-9BE3-169D9F7695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15301-C585-44C1-962A-72279FC77A3E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02359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complaint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Definition –</a:t>
            </a:r>
          </a:p>
          <a:p>
            <a:r>
              <a:rPr lang="en-US" dirty="0"/>
              <a:t>Use in a sentence –</a:t>
            </a:r>
          </a:p>
          <a:p>
            <a:r>
              <a:rPr lang="en-US" dirty="0"/>
              <a:t>Add an image -  </a:t>
            </a:r>
          </a:p>
          <a:p>
            <a:endParaRPr lang="en-US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D48D4E8A-BCCB-4547-BDBE-2F41444F2B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15301-C585-44C1-962A-72279FC77A3E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56699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answer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Definition –</a:t>
            </a:r>
          </a:p>
          <a:p>
            <a:r>
              <a:rPr lang="en-US" dirty="0"/>
              <a:t>Use in a sentence –</a:t>
            </a:r>
          </a:p>
          <a:p>
            <a:r>
              <a:rPr lang="en-US" dirty="0"/>
              <a:t>Add an image -  </a:t>
            </a:r>
          </a:p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06E4ECC-46EE-4F4C-9133-BEE76FA3C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15301-C585-44C1-962A-72279FC77A3E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21631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verdict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Definition –</a:t>
            </a:r>
          </a:p>
          <a:p>
            <a:r>
              <a:rPr lang="en-US" dirty="0"/>
              <a:t>Use in a sentence –</a:t>
            </a:r>
          </a:p>
          <a:p>
            <a:r>
              <a:rPr lang="en-US" dirty="0"/>
              <a:t>Add an image -  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E02A17B-BE7D-406B-B82D-44A8843033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15301-C585-44C1-962A-72279FC77A3E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85481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judgment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Definition –</a:t>
            </a:r>
          </a:p>
          <a:p>
            <a:r>
              <a:rPr lang="en-US" dirty="0"/>
              <a:t>Use in a sentence –</a:t>
            </a:r>
          </a:p>
          <a:p>
            <a:r>
              <a:rPr lang="en-US" dirty="0"/>
              <a:t>Add an image -  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21C99A0-9FAC-4203-B51D-72CA315758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15301-C585-44C1-962A-72279FC77A3E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03427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arrest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Definition –</a:t>
            </a:r>
          </a:p>
          <a:p>
            <a:r>
              <a:rPr lang="en-US" dirty="0"/>
              <a:t>Use in a sentence –</a:t>
            </a:r>
          </a:p>
          <a:p>
            <a:r>
              <a:rPr lang="en-US" dirty="0"/>
              <a:t>Add an image -  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BC8FEB-A1F0-44EB-8F5F-52FB0E1C7E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15301-C585-44C1-962A-72279FC77A3E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0618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bail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Definition –</a:t>
            </a:r>
          </a:p>
          <a:p>
            <a:r>
              <a:rPr lang="en-US" dirty="0"/>
              <a:t>Use in a sentence –</a:t>
            </a:r>
          </a:p>
          <a:p>
            <a:r>
              <a:rPr lang="en-US" dirty="0"/>
              <a:t>Add an image -  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1ACBF0C-A780-4334-BE76-FCDD08FCF0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15301-C585-44C1-962A-72279FC77A3E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8167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Grand jury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Definition –</a:t>
            </a:r>
          </a:p>
          <a:p>
            <a:r>
              <a:rPr lang="en-US" dirty="0"/>
              <a:t>Use in a sentence –</a:t>
            </a:r>
          </a:p>
          <a:p>
            <a:r>
              <a:rPr lang="en-US" dirty="0"/>
              <a:t>Add an image -  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1E1D81B-97F2-4945-8B81-4A48886BD6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15301-C585-44C1-962A-72279FC77A3E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1909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B1D2BA6EF5EBE4D8FE56C3D7FFA7028" ma:contentTypeVersion="29" ma:contentTypeDescription="Create a new document." ma:contentTypeScope="" ma:versionID="2294a72c43e581c27e6ae77c0e72a3fe">
  <xsd:schema xmlns:xsd="http://www.w3.org/2001/XMLSchema" xmlns:xs="http://www.w3.org/2001/XMLSchema" xmlns:p="http://schemas.microsoft.com/office/2006/metadata/properties" xmlns:ns3="968dbe4d-483c-4bd7-8c7b-287a3305d3b6" xmlns:ns4="d2816622-cc35-45ff-b38d-8694946a657f" targetNamespace="http://schemas.microsoft.com/office/2006/metadata/properties" ma:root="true" ma:fieldsID="addf551c11476f017bc0910d02014912" ns3:_="" ns4:_="">
    <xsd:import namespace="968dbe4d-483c-4bd7-8c7b-287a3305d3b6"/>
    <xsd:import namespace="d2816622-cc35-45ff-b38d-8694946a657f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NotebookType" minOccurs="0"/>
                <xsd:element ref="ns4:FolderType" minOccurs="0"/>
                <xsd:element ref="ns4:Owner" minOccurs="0"/>
                <xsd:element ref="ns4:DefaultSectionNames" minOccurs="0"/>
                <xsd:element ref="ns4:Templates" minOccurs="0"/>
                <xsd:element ref="ns4:CultureName" minOccurs="0"/>
                <xsd:element ref="ns4:AppVersion" minOccurs="0"/>
                <xsd:element ref="ns4:Teachers" minOccurs="0"/>
                <xsd:element ref="ns4:Students" minOccurs="0"/>
                <xsd:element ref="ns4:Student_Groups" minOccurs="0"/>
                <xsd:element ref="ns4:Invited_Teachers" minOccurs="0"/>
                <xsd:element ref="ns4:Invited_Students" minOccurs="0"/>
                <xsd:element ref="ns4:Self_Registration_Enabled" minOccurs="0"/>
                <xsd:element ref="ns4:Has_Teacher_Only_SectionGroup" minOccurs="0"/>
                <xsd:element ref="ns4:Is_Collaboration_Space_Locked" minOccurs="0"/>
                <xsd:element ref="ns4:MediaServiceMetadata" minOccurs="0"/>
                <xsd:element ref="ns4:MediaServiceFastMetadata" minOccurs="0"/>
                <xsd:element ref="ns4:MediaServiceAutoTags" minOccurs="0"/>
                <xsd:element ref="ns4:MediaServiceDateTaken" minOccurs="0"/>
                <xsd:element ref="ns4:MediaServiceLocation" minOccurs="0"/>
                <xsd:element ref="ns4:TeamsChannelId" minOccurs="0"/>
                <xsd:element ref="ns4:MediaServiceOCR" minOccurs="0"/>
                <xsd:element ref="ns4:MediaServiceEventHashCode" minOccurs="0"/>
                <xsd:element ref="ns4:MediaServiceGenerationTime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68dbe4d-483c-4bd7-8c7b-287a3305d3b6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2816622-cc35-45ff-b38d-8694946a657f" elementFormDefault="qualified">
    <xsd:import namespace="http://schemas.microsoft.com/office/2006/documentManagement/types"/>
    <xsd:import namespace="http://schemas.microsoft.com/office/infopath/2007/PartnerControls"/>
    <xsd:element name="NotebookType" ma:index="11" nillable="true" ma:displayName="Notebook Type" ma:internalName="NotebookType">
      <xsd:simpleType>
        <xsd:restriction base="dms:Text"/>
      </xsd:simpleType>
    </xsd:element>
    <xsd:element name="FolderType" ma:index="12" nillable="true" ma:displayName="Folder Type" ma:internalName="FolderType">
      <xsd:simpleType>
        <xsd:restriction base="dms:Text"/>
      </xsd:simpleType>
    </xsd:element>
    <xsd:element name="Owner" ma:index="13" nillable="true" ma:displayName="Owner" ma:internalName="Owner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DefaultSectionNames" ma:index="14" nillable="true" ma:displayName="Default Section Names" ma:internalName="DefaultSectionNames">
      <xsd:simpleType>
        <xsd:restriction base="dms:Note">
          <xsd:maxLength value="255"/>
        </xsd:restriction>
      </xsd:simpleType>
    </xsd:element>
    <xsd:element name="Templates" ma:index="15" nillable="true" ma:displayName="Templates" ma:internalName="Templates">
      <xsd:simpleType>
        <xsd:restriction base="dms:Note">
          <xsd:maxLength value="255"/>
        </xsd:restriction>
      </xsd:simpleType>
    </xsd:element>
    <xsd:element name="CultureName" ma:index="16" nillable="true" ma:displayName="Culture Name" ma:internalName="CultureName">
      <xsd:simpleType>
        <xsd:restriction base="dms:Text"/>
      </xsd:simpleType>
    </xsd:element>
    <xsd:element name="AppVersion" ma:index="17" nillable="true" ma:displayName="App Version" ma:internalName="AppVersion">
      <xsd:simpleType>
        <xsd:restriction base="dms:Text"/>
      </xsd:simpleType>
    </xsd:element>
    <xsd:element name="Teachers" ma:index="18" nillable="true" ma:displayName="Teachers" ma:internalName="Teacher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s" ma:index="19" nillable="true" ma:displayName="Students" ma:internalName="Student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_Groups" ma:index="20" nillable="true" ma:displayName="Student Groups" ma:internalName="Student_Group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Invited_Teachers" ma:index="21" nillable="true" ma:displayName="Invited Teachers" ma:internalName="Invited_Teachers">
      <xsd:simpleType>
        <xsd:restriction base="dms:Note">
          <xsd:maxLength value="255"/>
        </xsd:restriction>
      </xsd:simpleType>
    </xsd:element>
    <xsd:element name="Invited_Students" ma:index="22" nillable="true" ma:displayName="Invited Students" ma:internalName="Invited_Students">
      <xsd:simpleType>
        <xsd:restriction base="dms:Note">
          <xsd:maxLength value="255"/>
        </xsd:restriction>
      </xsd:simpleType>
    </xsd:element>
    <xsd:element name="Self_Registration_Enabled" ma:index="23" nillable="true" ma:displayName="Self Registration Enabled" ma:internalName="Self_Registration_Enabled">
      <xsd:simpleType>
        <xsd:restriction base="dms:Boolean"/>
      </xsd:simpleType>
    </xsd:element>
    <xsd:element name="Has_Teacher_Only_SectionGroup" ma:index="24" nillable="true" ma:displayName="Has Teacher Only SectionGroup" ma:internalName="Has_Teacher_Only_SectionGroup">
      <xsd:simpleType>
        <xsd:restriction base="dms:Boolean"/>
      </xsd:simpleType>
    </xsd:element>
    <xsd:element name="Is_Collaboration_Space_Locked" ma:index="25" nillable="true" ma:displayName="Is Collaboration Space Locked" ma:internalName="Is_Collaboration_Space_Locked">
      <xsd:simpleType>
        <xsd:restriction base="dms:Boolean"/>
      </xsd:simpleType>
    </xsd:element>
    <xsd:element name="MediaServiceMetadata" ma:index="26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27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28" nillable="true" ma:displayName="MediaServiceAutoTags" ma:description="" ma:internalName="MediaServiceAutoTags" ma:readOnly="true">
      <xsd:simpleType>
        <xsd:restriction base="dms:Text"/>
      </xsd:simpleType>
    </xsd:element>
    <xsd:element name="MediaServiceDateTaken" ma:index="29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Location" ma:index="30" nillable="true" ma:displayName="MediaServiceLocation" ma:description="" ma:internalName="MediaServiceLocation" ma:readOnly="true">
      <xsd:simpleType>
        <xsd:restriction base="dms:Text"/>
      </xsd:simpleType>
    </xsd:element>
    <xsd:element name="TeamsChannelId" ma:index="31" nillable="true" ma:displayName="Teams Channel Id" ma:internalName="TeamsChannelId">
      <xsd:simpleType>
        <xsd:restriction base="dms:Text"/>
      </xsd:simpleType>
    </xsd:element>
    <xsd:element name="MediaServiceOCR" ma:index="32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3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3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3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3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emplates xmlns="d2816622-cc35-45ff-b38d-8694946a657f" xsi:nil="true"/>
    <AppVersion xmlns="d2816622-cc35-45ff-b38d-8694946a657f" xsi:nil="true"/>
    <DefaultSectionNames xmlns="d2816622-cc35-45ff-b38d-8694946a657f" xsi:nil="true"/>
    <Is_Collaboration_Space_Locked xmlns="d2816622-cc35-45ff-b38d-8694946a657f" xsi:nil="true"/>
    <Self_Registration_Enabled xmlns="d2816622-cc35-45ff-b38d-8694946a657f" xsi:nil="true"/>
    <FolderType xmlns="d2816622-cc35-45ff-b38d-8694946a657f" xsi:nil="true"/>
    <Students xmlns="d2816622-cc35-45ff-b38d-8694946a657f">
      <UserInfo>
        <DisplayName/>
        <AccountId xsi:nil="true"/>
        <AccountType/>
      </UserInfo>
    </Students>
    <Student_Groups xmlns="d2816622-cc35-45ff-b38d-8694946a657f">
      <UserInfo>
        <DisplayName/>
        <AccountId xsi:nil="true"/>
        <AccountType/>
      </UserInfo>
    </Student_Groups>
    <Invited_Students xmlns="d2816622-cc35-45ff-b38d-8694946a657f" xsi:nil="true"/>
    <Has_Teacher_Only_SectionGroup xmlns="d2816622-cc35-45ff-b38d-8694946a657f" xsi:nil="true"/>
    <Owner xmlns="d2816622-cc35-45ff-b38d-8694946a657f">
      <UserInfo>
        <DisplayName/>
        <AccountId xsi:nil="true"/>
        <AccountType/>
      </UserInfo>
    </Owner>
    <Teachers xmlns="d2816622-cc35-45ff-b38d-8694946a657f">
      <UserInfo>
        <DisplayName/>
        <AccountId xsi:nil="true"/>
        <AccountType/>
      </UserInfo>
    </Teachers>
    <Invited_Teachers xmlns="d2816622-cc35-45ff-b38d-8694946a657f" xsi:nil="true"/>
    <NotebookType xmlns="d2816622-cc35-45ff-b38d-8694946a657f" xsi:nil="true"/>
    <CultureName xmlns="d2816622-cc35-45ff-b38d-8694946a657f" xsi:nil="true"/>
    <TeamsChannelId xmlns="d2816622-cc35-45ff-b38d-8694946a657f" xsi:nil="true"/>
  </documentManagement>
</p:properties>
</file>

<file path=customXml/itemProps1.xml><?xml version="1.0" encoding="utf-8"?>
<ds:datastoreItem xmlns:ds="http://schemas.openxmlformats.org/officeDocument/2006/customXml" ds:itemID="{6B450EC9-AA95-4D0A-888F-D01793E2E54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68dbe4d-483c-4bd7-8c7b-287a3305d3b6"/>
    <ds:schemaRef ds:uri="d2816622-cc35-45ff-b38d-8694946a657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7A7A949E-B62A-4236-945B-0E5ED229E6B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749832A-9884-4B85-9A51-3E7BB5E44038}">
  <ds:schemaRefs>
    <ds:schemaRef ds:uri="http://schemas.microsoft.com/office/2006/metadata/properties"/>
    <ds:schemaRef ds:uri="968dbe4d-483c-4bd7-8c7b-287a3305d3b6"/>
    <ds:schemaRef ds:uri="http://schemas.microsoft.com/office/2006/documentManagement/types"/>
    <ds:schemaRef ds:uri="http://purl.org/dc/terms/"/>
    <ds:schemaRef ds:uri="http://schemas.openxmlformats.org/package/2006/metadata/core-properties"/>
    <ds:schemaRef ds:uri="d2816622-cc35-45ff-b38d-8694946a657f"/>
    <ds:schemaRef ds:uri="http://www.w3.org/XML/1998/namespace"/>
    <ds:schemaRef ds:uri="http://purl.org/dc/elements/1.1/"/>
    <ds:schemaRef ds:uri="http://schemas.microsoft.com/office/infopath/2007/PartnerControls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36</TotalTime>
  <Words>181</Words>
  <Application>Microsoft Office PowerPoint</Application>
  <PresentationFormat>Widescreen</PresentationFormat>
  <Paragraphs>72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Office Theme</vt:lpstr>
      <vt:lpstr>Business Law </vt:lpstr>
      <vt:lpstr>Ch. 6 List of Words</vt:lpstr>
      <vt:lpstr>complaint</vt:lpstr>
      <vt:lpstr>answer</vt:lpstr>
      <vt:lpstr>verdict</vt:lpstr>
      <vt:lpstr>judgment</vt:lpstr>
      <vt:lpstr>arrest</vt:lpstr>
      <vt:lpstr>bail </vt:lpstr>
      <vt:lpstr>Grand jury </vt:lpstr>
      <vt:lpstr>indictment </vt:lpstr>
      <vt:lpstr>arraignment </vt:lpstr>
      <vt:lpstr>Detention hearing </vt:lpstr>
      <vt:lpstr>Resources</vt:lpstr>
    </vt:vector>
  </TitlesOfParts>
  <Company>Fillmore CSD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Business Law</dc:title>
  <dc:creator>Ellsworth, Tricia</dc:creator>
  <cp:lastModifiedBy>Ellsworth, Tricia</cp:lastModifiedBy>
  <cp:revision>32</cp:revision>
  <cp:lastPrinted>2018-10-02T12:34:25Z</cp:lastPrinted>
  <dcterms:created xsi:type="dcterms:W3CDTF">2018-10-02T12:29:03Z</dcterms:created>
  <dcterms:modified xsi:type="dcterms:W3CDTF">2021-03-24T17:36:07Z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0x0101008B1D2BA6EF5EBE4D8FE56C3D7FFA7028</vt:lpwstr>
  </property>
</Properties>
</file>